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F10"/>
    <a:srgbClr val="FFDA27"/>
    <a:srgbClr val="BE3636"/>
    <a:srgbClr val="576031"/>
    <a:srgbClr val="003493"/>
    <a:srgbClr val="004B98"/>
    <a:srgbClr val="2F5496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 autoAdjust="0"/>
    <p:restoredTop sz="96327"/>
  </p:normalViewPr>
  <p:slideViewPr>
    <p:cSldViewPr snapToGrid="0" showGuides="1">
      <p:cViewPr varScale="1">
        <p:scale>
          <a:sx n="60" d="100"/>
          <a:sy n="60" d="100"/>
        </p:scale>
        <p:origin x="102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D5BAE-0504-C2F7-FCE6-9E72A56B6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" t="665" r="-370" b="665"/>
          <a:stretch/>
        </p:blipFill>
        <p:spPr>
          <a:xfrm>
            <a:off x="-91440" y="0"/>
            <a:ext cx="12435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865352"/>
            <a:ext cx="5694946" cy="3130769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FFDA27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202238"/>
            <a:ext cx="5694946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DFD82-89D2-1F4B-FCF5-B466CDAE6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47" y="361921"/>
            <a:ext cx="4571998" cy="12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1222" y="1780674"/>
            <a:ext cx="5197642" cy="2748724"/>
          </a:xfrm>
        </p:spPr>
        <p:txBody>
          <a:bodyPr>
            <a:normAutofit/>
          </a:bodyPr>
          <a:lstStyle/>
          <a:p>
            <a:r>
              <a:rPr lang="en-US" dirty="0"/>
              <a:t>Webinar Committee Proposal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529398"/>
            <a:ext cx="5662863" cy="1119280"/>
          </a:xfrm>
        </p:spPr>
        <p:txBody>
          <a:bodyPr>
            <a:normAutofit/>
          </a:bodyPr>
          <a:lstStyle/>
          <a:p>
            <a:r>
              <a:rPr lang="en-US" dirty="0"/>
              <a:t>Thermal Hydraulic Division</a:t>
            </a:r>
          </a:p>
          <a:p>
            <a:r>
              <a:rPr lang="en-US" dirty="0"/>
              <a:t>6/11/23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F21E3-1BB6-D71C-9A83-44C3BA64DD1C}"/>
              </a:ext>
            </a:extLst>
          </p:cNvPr>
          <p:cNvSpPr txBox="1"/>
          <p:nvPr/>
        </p:nvSpPr>
        <p:spPr>
          <a:xfrm>
            <a:off x="368605" y="5887717"/>
            <a:ext cx="711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39F10"/>
                </a:solidFill>
                <a:effectLst/>
                <a:latin typeface="Franklin Gothic Medium" panose="020B0603020102020204" pitchFamily="34" charset="0"/>
              </a:rPr>
              <a:t>FAILURE IS NOT AN OPTION.</a:t>
            </a:r>
            <a:endParaRPr lang="en-US" sz="4000" dirty="0">
              <a:solidFill>
                <a:srgbClr val="D39F1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Formation of the Webinar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23" y="1505068"/>
            <a:ext cx="11214705" cy="4671895"/>
          </a:xfrm>
        </p:spPr>
        <p:txBody>
          <a:bodyPr/>
          <a:lstStyle/>
          <a:p>
            <a:r>
              <a:rPr lang="en-US" dirty="0"/>
              <a:t>Formal Committee Proposal includes</a:t>
            </a:r>
          </a:p>
          <a:p>
            <a:pPr lvl="1"/>
            <a:r>
              <a:rPr lang="en-US" dirty="0"/>
              <a:t>Chair: Marilyn Delgado (BWXT)</a:t>
            </a:r>
          </a:p>
          <a:p>
            <a:pPr lvl="1"/>
            <a:r>
              <a:rPr lang="en-US" dirty="0"/>
              <a:t>Proposed Co-chair: Justin </a:t>
            </a:r>
            <a:r>
              <a:rPr lang="en-US" dirty="0" err="1"/>
              <a:t>Weinmeister</a:t>
            </a:r>
            <a:r>
              <a:rPr lang="en-US" dirty="0"/>
              <a:t> (ORNL)</a:t>
            </a:r>
          </a:p>
          <a:p>
            <a:pPr lvl="1"/>
            <a:r>
              <a:rPr lang="en-US" dirty="0"/>
              <a:t>3 members</a:t>
            </a:r>
          </a:p>
          <a:p>
            <a:pPr lvl="2"/>
            <a:r>
              <a:rPr lang="en-US" dirty="0"/>
              <a:t>Focus on academia, young members, international members</a:t>
            </a:r>
          </a:p>
          <a:p>
            <a:pPr lvl="2"/>
            <a:r>
              <a:rPr lang="en-US" dirty="0"/>
              <a:t>Brent </a:t>
            </a:r>
            <a:r>
              <a:rPr lang="en-US" dirty="0" err="1"/>
              <a:t>Hollrah</a:t>
            </a:r>
            <a:r>
              <a:rPr lang="en-US" dirty="0"/>
              <a:t> (Texas A&amp;M)</a:t>
            </a:r>
          </a:p>
          <a:p>
            <a:pPr lvl="2"/>
            <a:r>
              <a:rPr lang="en-US" dirty="0"/>
              <a:t>Emily Hutchins (University of Tennessee)</a:t>
            </a:r>
          </a:p>
          <a:p>
            <a:pPr lvl="2"/>
            <a:r>
              <a:rPr lang="en-US" dirty="0"/>
              <a:t>Ka-Yen </a:t>
            </a:r>
            <a:r>
              <a:rPr lang="en-US" dirty="0" err="1"/>
              <a:t>Yau</a:t>
            </a:r>
            <a:r>
              <a:rPr lang="en-US" dirty="0"/>
              <a:t> (possible) (Kairos Power)</a:t>
            </a:r>
          </a:p>
          <a:p>
            <a:r>
              <a:rPr lang="en-US" dirty="0"/>
              <a:t>1 year review after implementation – June 2023 to June 2024</a:t>
            </a:r>
          </a:p>
          <a:p>
            <a:r>
              <a:rPr lang="en-US" dirty="0"/>
              <a:t>Propose two year terms for the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Proposed Webinar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23" y="1488030"/>
            <a:ext cx="11214705" cy="46889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July 2023</a:t>
            </a:r>
          </a:p>
          <a:p>
            <a:pPr lvl="1"/>
            <a:r>
              <a:rPr lang="en-US" dirty="0"/>
              <a:t>TH Codes &amp; their uses: a webinar to discuss the different TH codes that are used for various applications. An introduction to CFD codes, System Codes, Safety Analysis Codes, etc. </a:t>
            </a:r>
          </a:p>
          <a:p>
            <a:pPr lvl="1"/>
            <a:r>
              <a:rPr lang="en-US" dirty="0"/>
              <a:t>Lead: Marilyn Delgado, &amp; inviting National Lab individuals</a:t>
            </a:r>
          </a:p>
          <a:p>
            <a:r>
              <a:rPr lang="en-US" dirty="0"/>
              <a:t>October 2023</a:t>
            </a:r>
          </a:p>
          <a:p>
            <a:pPr lvl="1"/>
            <a:r>
              <a:rPr lang="en-US" dirty="0"/>
              <a:t>Collab Webinar – Work with another division to form a webinar that shows the connections within ANS</a:t>
            </a:r>
          </a:p>
          <a:p>
            <a:pPr lvl="1"/>
            <a:r>
              <a:rPr lang="en-US" dirty="0"/>
              <a:t>Industry Webinar (Newly proposed)</a:t>
            </a:r>
          </a:p>
          <a:p>
            <a:pPr lvl="1"/>
            <a:r>
              <a:rPr lang="en-US" dirty="0"/>
              <a:t>Lead: (Potential) Yassin Hassan</a:t>
            </a:r>
          </a:p>
          <a:p>
            <a:r>
              <a:rPr lang="en-US" dirty="0"/>
              <a:t>December 2023</a:t>
            </a:r>
          </a:p>
          <a:p>
            <a:pPr lvl="1"/>
            <a:r>
              <a:rPr lang="en-US" dirty="0"/>
              <a:t>TH Division Spotlights: an invitation to TH division members to discuss significant work at their labs. (December is when many students are looking to apply to grad schools/jobs) </a:t>
            </a:r>
          </a:p>
          <a:p>
            <a:pPr lvl="1"/>
            <a:r>
              <a:rPr lang="en-US" dirty="0"/>
              <a:t>Lead: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0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Proposed Webinar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23" y="1488030"/>
            <a:ext cx="11214705" cy="4688933"/>
          </a:xfrm>
        </p:spPr>
        <p:txBody>
          <a:bodyPr>
            <a:normAutofit/>
          </a:bodyPr>
          <a:lstStyle/>
          <a:p>
            <a:r>
              <a:rPr lang="en-US" dirty="0"/>
              <a:t>February 2024</a:t>
            </a:r>
          </a:p>
          <a:p>
            <a:pPr lvl="1"/>
            <a:r>
              <a:rPr lang="en-US" dirty="0"/>
              <a:t>Open</a:t>
            </a:r>
          </a:p>
          <a:p>
            <a:pPr lvl="1"/>
            <a:r>
              <a:rPr lang="en-US" dirty="0"/>
              <a:t>Lead:</a:t>
            </a:r>
          </a:p>
          <a:p>
            <a:r>
              <a:rPr lang="en-US" dirty="0"/>
              <a:t>May 2024</a:t>
            </a:r>
          </a:p>
          <a:p>
            <a:pPr lvl="1"/>
            <a:r>
              <a:rPr lang="en-US" dirty="0"/>
              <a:t>Student Conference TH winner to present their work to the ANS TH division</a:t>
            </a:r>
          </a:p>
          <a:p>
            <a:pPr lvl="1"/>
            <a:r>
              <a:rPr lang="en-US" dirty="0"/>
              <a:t>Lead: </a:t>
            </a:r>
          </a:p>
          <a:p>
            <a:r>
              <a:rPr lang="en-US" dirty="0"/>
              <a:t>June 2024</a:t>
            </a:r>
          </a:p>
          <a:p>
            <a:pPr lvl="1"/>
            <a:r>
              <a:rPr lang="en-US" dirty="0"/>
              <a:t>Open</a:t>
            </a:r>
          </a:p>
          <a:p>
            <a:pPr lvl="1"/>
            <a:r>
              <a:rPr lang="en-US" dirty="0"/>
              <a:t>Lead: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5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302</TotalTime>
  <Words>241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Medium</vt:lpstr>
      <vt:lpstr>Wingdings</vt:lpstr>
      <vt:lpstr>ANS 16x9_02_ NEW</vt:lpstr>
      <vt:lpstr>Webinar Committee Proposal</vt:lpstr>
      <vt:lpstr>Formation of the Webinar Committee</vt:lpstr>
      <vt:lpstr>Proposed Webinar Schedule</vt:lpstr>
      <vt:lpstr>Proposed Webinar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Delgado, Marilyn</dc:creator>
  <cp:lastModifiedBy>Marilyn Delgado</cp:lastModifiedBy>
  <cp:revision>36</cp:revision>
  <dcterms:created xsi:type="dcterms:W3CDTF">2017-01-30T20:04:56Z</dcterms:created>
  <dcterms:modified xsi:type="dcterms:W3CDTF">2023-06-10T18:09:19Z</dcterms:modified>
</cp:coreProperties>
</file>